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4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4" name="Google Shape;3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4" name="Google Shape;41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6" name="Google Shape;4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5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15"/>
            <p:cNvGrpSpPr/>
            <p:nvPr/>
          </p:nvGrpSpPr>
          <p:grpSpPr>
            <a:xfrm>
              <a:off x="7343003" y="4453711"/>
              <a:ext cx="316800" cy="688512"/>
              <a:chOff x="7343003" y="4453711"/>
              <a:chExt cx="316800" cy="688512"/>
            </a:xfrm>
          </p:grpSpPr>
          <p:sp>
            <p:nvSpPr>
              <p:cNvPr id="12" name="Google Shape;12;p15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3;p15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" name="Google Shape;14;p15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15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15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15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" name="Google Shape;18;p15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15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15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15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15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" name="Google Shape;23;p15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15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15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15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15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15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;p15"/>
          <p:cNvGrpSpPr/>
          <p:nvPr/>
        </p:nvGrpSpPr>
        <p:grpSpPr>
          <a:xfrm>
            <a:off x="5043503" y="0"/>
            <a:ext cx="3814072" cy="3839101"/>
            <a:chOff x="5043503" y="0"/>
            <a:chExt cx="3814072" cy="3839101"/>
          </a:xfrm>
        </p:grpSpPr>
        <p:sp>
          <p:nvSpPr>
            <p:cNvPr id="30" name="Google Shape;30;p15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5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" name="Google Shape;32;p15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15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15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15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" name="Google Shape;36;p15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" name="Google Shape;37;p15"/>
            <p:cNvGrpSpPr/>
            <p:nvPr/>
          </p:nvGrpSpPr>
          <p:grpSpPr>
            <a:xfrm>
              <a:off x="7952721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15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15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" name="Google Shape;40;p15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5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5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5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5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15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p15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">
  <p:cSld name="SECTION_HEADER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16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51" name="Google Shape;51;p16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16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6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6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6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6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6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6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6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6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6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6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6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6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6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6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6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6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73" name="Google Shape;73;p1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3">
  <p:cSld name="TITLE_AND_BODY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descr="offset_comp_343059.jpg"/>
          <p:cNvPicPr preferRelativeResize="0"/>
          <p:nvPr/>
        </p:nvPicPr>
        <p:blipFill rotWithShape="1">
          <a:blip r:embed="rId2">
            <a:alphaModFix amt="80000"/>
          </a:blip>
          <a:srcRect l="30474" t="11954" r="30474" b="25870"/>
          <a:stretch/>
        </p:blipFill>
        <p:spPr>
          <a:xfrm rot="-5400000">
            <a:off x="113630" y="-105700"/>
            <a:ext cx="5142300" cy="5364300"/>
          </a:xfrm>
          <a:prstGeom prst="diagStripe">
            <a:avLst>
              <a:gd name="adj" fmla="val 50343"/>
            </a:avLst>
          </a:prstGeom>
          <a:noFill/>
          <a:ln>
            <a:noFill/>
          </a:ln>
        </p:spPr>
      </p:pic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4018025" y="1567550"/>
            <a:ext cx="4318500" cy="17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3" name="Google Shape;83;p18">
            <a:hlinkClick r:id="rId3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8">
            <a:hlinkClick r:id="rId3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8">
            <a:hlinkClick r:id="rId3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8">
            <a:hlinkClick r:id="rId3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" name="Google Shape;87;p18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88" name="Google Shape;88;p1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8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1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2" name="Google Shape;92;p1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2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99" name="Google Shape;99;p2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2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p2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2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5" name="Google Shape;105;p2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22"/>
          <p:cNvGrpSpPr/>
          <p:nvPr/>
        </p:nvGrpSpPr>
        <p:grpSpPr>
          <a:xfrm>
            <a:off x="146769" y="3406"/>
            <a:ext cx="1233214" cy="1384535"/>
            <a:chOff x="146769" y="3406"/>
            <a:chExt cx="1233214" cy="1384535"/>
          </a:xfrm>
        </p:grpSpPr>
        <p:grpSp>
          <p:nvGrpSpPr>
            <p:cNvPr id="111" name="Google Shape;111;p22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112" name="Google Shape;112;p22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22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4" name="Google Shape;114;p22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115" name="Google Shape;115;p22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22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22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8" name="Google Shape;118;p22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119" name="Google Shape;119;p22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22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22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22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23" name="Google Shape;123;p22"/>
          <p:cNvGrpSpPr/>
          <p:nvPr/>
        </p:nvGrpSpPr>
        <p:grpSpPr>
          <a:xfrm>
            <a:off x="6775084" y="2904008"/>
            <a:ext cx="2186147" cy="2239500"/>
            <a:chOff x="6775084" y="2904008"/>
            <a:chExt cx="2186147" cy="2239500"/>
          </a:xfrm>
        </p:grpSpPr>
        <p:grpSp>
          <p:nvGrpSpPr>
            <p:cNvPr id="124" name="Google Shape;124;p22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125" name="Google Shape;125;p22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22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7" name="Google Shape;127;p22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128" name="Google Shape;128;p22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22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22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1" name="Google Shape;131;p22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132" name="Google Shape;132;p22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22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22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22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6" name="Google Shape;136;p22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137" name="Google Shape;137;p22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22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22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22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22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23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46" name="Google Shape;146;p2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24"/>
          <p:cNvGrpSpPr/>
          <p:nvPr/>
        </p:nvGrpSpPr>
        <p:grpSpPr>
          <a:xfrm>
            <a:off x="6866714" y="1256"/>
            <a:ext cx="2267379" cy="2601741"/>
            <a:chOff x="6790514" y="1256"/>
            <a:chExt cx="2267379" cy="2601741"/>
          </a:xfrm>
        </p:grpSpPr>
        <p:grpSp>
          <p:nvGrpSpPr>
            <p:cNvPr id="154" name="Google Shape;154;p24"/>
            <p:cNvGrpSpPr/>
            <p:nvPr/>
          </p:nvGrpSpPr>
          <p:grpSpPr>
            <a:xfrm>
              <a:off x="7067535" y="1256"/>
              <a:ext cx="1990358" cy="1990303"/>
              <a:chOff x="7067535" y="1256"/>
              <a:chExt cx="1990358" cy="1990303"/>
            </a:xfrm>
          </p:grpSpPr>
          <p:sp>
            <p:nvSpPr>
              <p:cNvPr id="155" name="Google Shape;155;p24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24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24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8" name="Google Shape;158;p24"/>
            <p:cNvGrpSpPr/>
            <p:nvPr/>
          </p:nvGrpSpPr>
          <p:grpSpPr>
            <a:xfrm>
              <a:off x="8207126" y="1807997"/>
              <a:ext cx="795000" cy="795000"/>
              <a:chOff x="8207126" y="1807997"/>
              <a:chExt cx="795000" cy="795000"/>
            </a:xfrm>
          </p:grpSpPr>
          <p:sp>
            <p:nvSpPr>
              <p:cNvPr id="159" name="Google Shape;159;p24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24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24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2" name="Google Shape;162;p24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63" name="Google Shape;163;p24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24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65" name="Google Shape;165;p24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2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69" name="Google Shape;169;p2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" name="Google Shape;171;p2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3" name="Google Shape;173;p25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74" name="Google Shape;174;p2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26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77" name="Google Shape;177;p26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78" name="Google Shape;178;p26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26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26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26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2" name="Google Shape;182;p26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83" name="Google Shape;183;p26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26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26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26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26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8" name="Google Shape;188;p26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89" name="Google Shape;189;p26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26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26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26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3" name="Google Shape;193;p26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94" name="Google Shape;194;p26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26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26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7" name="Google Shape;197;p26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98" name="Google Shape;198;p26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26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26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26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26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3" name="Google Shape;203;p26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204" name="Google Shape;204;p26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26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26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26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8" name="Google Shape;208;p26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209" name="Google Shape;209;p26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p26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p26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2" name="Google Shape;212;p26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213" name="Google Shape;213;p26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p26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p26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216;p26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217;p26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8" name="Google Shape;218;p26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219" name="Google Shape;219;p26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26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" name="Google Shape;221;p26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Google Shape;222;p26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3" name="Google Shape;223;p26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224" name="Google Shape;224;p26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26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26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26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8" name="Google Shape;228;p26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229" name="Google Shape;229;p26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26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26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2" name="Google Shape;232;p26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233" name="Google Shape;233;p26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26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p26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26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7" name="Google Shape;237;p26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38" name="Google Shape;238;p26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p26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p26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26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2" name="Google Shape;242;p26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43" name="Google Shape;243;p26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26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26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26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26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8" name="Google Shape;248;p26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49" name="Google Shape;249;p26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26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26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26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3" name="Google Shape;253;p26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54" name="Google Shape;254;p26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26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26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7" name="Google Shape;257;p26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58" name="Google Shape;258;p26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26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26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26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2" name="Google Shape;262;p26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63" name="Google Shape;263;p26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26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26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26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26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8" name="Google Shape;268;p26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69" name="Google Shape;269;p26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26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26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26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3" name="Google Shape;273;p26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74" name="Google Shape;274;p26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26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26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7" name="Google Shape;277;p26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78" name="Google Shape;278;p26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26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26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26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26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3" name="Google Shape;283;p26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84" name="Google Shape;284;p26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26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26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26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8" name="Google Shape;288;p26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89" name="Google Shape;289;p26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26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26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26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3" name="Google Shape;293;p26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94" name="Google Shape;294;p26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26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26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7" name="Google Shape;297;p26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98" name="Google Shape;298;p26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26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26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26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02" name="Google Shape;302;p26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3" name="Google Shape;303;p26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4" name="Google Shape;304;p2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1">
  <p:cSld name="TITLE_AND_BODY_2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8"/>
          <p:cNvSpPr txBox="1">
            <a:spLocks noGrp="1"/>
          </p:cNvSpPr>
          <p:nvPr>
            <p:ph type="title"/>
          </p:nvPr>
        </p:nvSpPr>
        <p:spPr>
          <a:xfrm>
            <a:off x="361071" y="1924852"/>
            <a:ext cx="2304900" cy="17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09" name="Google Shape;309;p28"/>
          <p:cNvSpPr/>
          <p:nvPr/>
        </p:nvSpPr>
        <p:spPr>
          <a:xfrm>
            <a:off x="4564200" y="0"/>
            <a:ext cx="4579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8"/>
          <p:cNvSpPr txBox="1">
            <a:spLocks noGrp="1"/>
          </p:cNvSpPr>
          <p:nvPr>
            <p:ph type="body" idx="1"/>
          </p:nvPr>
        </p:nvSpPr>
        <p:spPr>
          <a:xfrm>
            <a:off x="6451271" y="1924850"/>
            <a:ext cx="2304900" cy="17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1" name="Google Shape;311;p28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8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28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28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5" name="Google Shape;315;p28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316" name="Google Shape;316;p2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8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8" name="Google Shape;318;p28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9" name="Google Shape;31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2">
  <p:cSld name="TITLE_AND_BODY_2_1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9"/>
          <p:cNvSpPr txBox="1">
            <a:spLocks noGrp="1"/>
          </p:cNvSpPr>
          <p:nvPr>
            <p:ph type="title"/>
          </p:nvPr>
        </p:nvSpPr>
        <p:spPr>
          <a:xfrm>
            <a:off x="702850" y="1708619"/>
            <a:ext cx="3333300" cy="14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22" name="Google Shape;322;p29"/>
          <p:cNvSpPr/>
          <p:nvPr/>
        </p:nvSpPr>
        <p:spPr>
          <a:xfrm>
            <a:off x="0" y="3486600"/>
            <a:ext cx="9144000" cy="165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9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9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9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9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68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7" name="Google Shape;327;p29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328" name="Google Shape;328;p2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0" name="Google Shape;330;p29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31" name="Google Shape;331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32" name="Google Shape;332;p29"/>
          <p:cNvSpPr txBox="1">
            <a:spLocks noGrp="1"/>
          </p:cNvSpPr>
          <p:nvPr>
            <p:ph type="body" idx="1"/>
          </p:nvPr>
        </p:nvSpPr>
        <p:spPr>
          <a:xfrm>
            <a:off x="702850" y="3625275"/>
            <a:ext cx="3333300" cy="7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"/>
          <p:cNvSpPr txBox="1"/>
          <p:nvPr/>
        </p:nvSpPr>
        <p:spPr>
          <a:xfrm>
            <a:off x="1828800" y="3899581"/>
            <a:ext cx="73152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 b="1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Submitted By Snigdha Paramita Lenka</a:t>
            </a:r>
            <a:endParaRPr sz="2800" b="1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38" name="Google Shape;33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52400"/>
            <a:ext cx="8839200" cy="299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"/>
          <p:cNvSpPr txBox="1"/>
          <p:nvPr/>
        </p:nvSpPr>
        <p:spPr>
          <a:xfrm>
            <a:off x="1294301" y="2423076"/>
            <a:ext cx="3018300" cy="3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 dirty="0">
                <a:solidFill>
                  <a:srgbClr val="FFFFFF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Understanding the problems</a:t>
            </a:r>
            <a:endParaRPr sz="1400" b="0" i="0" u="none" strike="noStrike" cap="none">
              <a:solidFill>
                <a:srgbClr val="CACAC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5" name="Google Shape;345;p2"/>
          <p:cNvSpPr txBox="1"/>
          <p:nvPr/>
        </p:nvSpPr>
        <p:spPr>
          <a:xfrm>
            <a:off x="1294301" y="2748576"/>
            <a:ext cx="3018300" cy="3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 dirty="0">
                <a:solidFill>
                  <a:srgbClr val="FFFFFF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Project objective</a:t>
            </a:r>
            <a:endParaRPr sz="1400" b="0" i="0" u="none" strike="noStrike" cap="none">
              <a:solidFill>
                <a:srgbClr val="CACAC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2"/>
          <p:cNvSpPr txBox="1"/>
          <p:nvPr/>
        </p:nvSpPr>
        <p:spPr>
          <a:xfrm>
            <a:off x="1294301" y="3074077"/>
            <a:ext cx="3018300" cy="3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 dirty="0">
                <a:solidFill>
                  <a:srgbClr val="FFFFFF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Target audience</a:t>
            </a:r>
            <a:endParaRPr sz="1800" b="0" i="0" u="none" strike="noStrike" cap="none">
              <a:solidFill>
                <a:srgbClr val="CACACA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47" name="Google Shape;347;p2"/>
          <p:cNvSpPr txBox="1"/>
          <p:nvPr/>
        </p:nvSpPr>
        <p:spPr>
          <a:xfrm>
            <a:off x="1294301" y="3399577"/>
            <a:ext cx="3018300" cy="3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rgbClr val="CACACA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48" name="Google Shape;348;p2"/>
          <p:cNvSpPr txBox="1"/>
          <p:nvPr/>
        </p:nvSpPr>
        <p:spPr>
          <a:xfrm>
            <a:off x="4443276" y="2097575"/>
            <a:ext cx="3018300" cy="3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Introducing: Lorem ipsum</a:t>
            </a:r>
            <a:endParaRPr sz="1800" b="0" i="0" u="none" strike="noStrike" cap="none">
              <a:solidFill>
                <a:srgbClr val="CACACA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49" name="Google Shape;349;p2"/>
          <p:cNvSpPr txBox="1"/>
          <p:nvPr/>
        </p:nvSpPr>
        <p:spPr>
          <a:xfrm>
            <a:off x="4443276" y="3725075"/>
            <a:ext cx="3018300" cy="3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timeline</a:t>
            </a:r>
            <a:endParaRPr sz="1400" b="0" i="0" u="none" strike="noStrike" cap="none">
              <a:solidFill>
                <a:srgbClr val="CACAC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p2"/>
          <p:cNvSpPr txBox="1"/>
          <p:nvPr/>
        </p:nvSpPr>
        <p:spPr>
          <a:xfrm>
            <a:off x="400755" y="1615669"/>
            <a:ext cx="7315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GB" sz="5000" b="1" i="0" u="none" strike="noStrike" cap="none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             TOPIC </a:t>
            </a:r>
            <a:endParaRPr sz="5000" b="1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GB" sz="50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   MACHINE LEARNING</a:t>
            </a:r>
            <a:endParaRPr sz="5000" b="1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"/>
          <p:cNvSpPr txBox="1"/>
          <p:nvPr/>
        </p:nvSpPr>
        <p:spPr>
          <a:xfrm>
            <a:off x="528799" y="491302"/>
            <a:ext cx="73152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6" name="Google Shape;356;p3"/>
          <p:cNvSpPr txBox="1"/>
          <p:nvPr/>
        </p:nvSpPr>
        <p:spPr>
          <a:xfrm>
            <a:off x="855999" y="1037188"/>
            <a:ext cx="73152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7" name="Google Shape;357;p3"/>
          <p:cNvSpPr txBox="1"/>
          <p:nvPr/>
        </p:nvSpPr>
        <p:spPr>
          <a:xfrm>
            <a:off x="914400" y="2148473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8" name="Google Shape;358;p3"/>
          <p:cNvSpPr txBox="1"/>
          <p:nvPr/>
        </p:nvSpPr>
        <p:spPr>
          <a:xfrm>
            <a:off x="298950" y="887600"/>
            <a:ext cx="85461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GB" sz="5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Contents:</a:t>
            </a:r>
            <a:endParaRPr sz="5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GB" sz="25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1.what is machine learning?</a:t>
            </a:r>
            <a:endParaRPr sz="25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GB" sz="25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2.types of machine learning.</a:t>
            </a:r>
            <a:endParaRPr sz="25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GB" sz="25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3.why machine learning?</a:t>
            </a:r>
            <a:endParaRPr sz="25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GB" sz="25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4.applications of machine learning.</a:t>
            </a:r>
            <a:endParaRPr sz="25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GB" sz="25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5.goal of machine learning.</a:t>
            </a:r>
            <a:endParaRPr sz="25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GB" sz="25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6.awesome products of machine learning.</a:t>
            </a:r>
            <a:endParaRPr sz="25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9" name="Google Shape;359;p3"/>
          <p:cNvSpPr txBox="1"/>
          <p:nvPr/>
        </p:nvSpPr>
        <p:spPr>
          <a:xfrm rot="1747745" flipH="1">
            <a:off x="528767" y="1032582"/>
            <a:ext cx="8316302" cy="396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0" name="Google Shape;360;p3"/>
          <p:cNvSpPr txBox="1"/>
          <p:nvPr/>
        </p:nvSpPr>
        <p:spPr>
          <a:xfrm rot="10800000" flipH="1">
            <a:off x="638600" y="1915847"/>
            <a:ext cx="70956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"/>
          <p:cNvSpPr txBox="1"/>
          <p:nvPr/>
        </p:nvSpPr>
        <p:spPr>
          <a:xfrm>
            <a:off x="1297500" y="1743644"/>
            <a:ext cx="7329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4"/>
          <p:cNvSpPr txBox="1">
            <a:spLocks noGrp="1"/>
          </p:cNvSpPr>
          <p:nvPr>
            <p:ph type="body" idx="1"/>
          </p:nvPr>
        </p:nvSpPr>
        <p:spPr>
          <a:xfrm>
            <a:off x="2030400" y="1743675"/>
            <a:ext cx="58773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17647"/>
              <a:buNone/>
            </a:pPr>
            <a:r>
              <a:rPr lang="en-GB">
                <a:solidFill>
                  <a:srgbClr val="FFFFFF"/>
                </a:solidFill>
              </a:rPr>
              <a:t>Lorem ipsum dolor sit amet, consectetur adipiscing elit. Curabitur eleifend a diam quis suscipit. Class aptent taciti sociosqu ad litora et nec torquent per conubia nostra.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67" name="Google Shape;367;p4"/>
          <p:cNvSpPr txBox="1"/>
          <p:nvPr/>
        </p:nvSpPr>
        <p:spPr>
          <a:xfrm>
            <a:off x="1297500" y="2658481"/>
            <a:ext cx="7329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"/>
          <p:cNvSpPr txBox="1">
            <a:spLocks noGrp="1"/>
          </p:cNvSpPr>
          <p:nvPr>
            <p:ph type="body" idx="1"/>
          </p:nvPr>
        </p:nvSpPr>
        <p:spPr>
          <a:xfrm>
            <a:off x="735918" y="828813"/>
            <a:ext cx="58773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r>
              <a:rPr lang="en-GB">
                <a:solidFill>
                  <a:srgbClr val="FFFFFF"/>
                </a:solidFill>
              </a:rPr>
              <a:t>Amet, consectetur adipiscing elit. Curabitur eleifend a diam quis suscipit. Class aptent taciti sociosqu ad litora torquent per conubia nostra.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69" name="Google Shape;369;p4"/>
          <p:cNvSpPr txBox="1"/>
          <p:nvPr/>
        </p:nvSpPr>
        <p:spPr>
          <a:xfrm>
            <a:off x="1297500" y="3573344"/>
            <a:ext cx="7329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"/>
          <p:cNvSpPr txBox="1">
            <a:spLocks noGrp="1"/>
          </p:cNvSpPr>
          <p:nvPr>
            <p:ph type="body" idx="1"/>
          </p:nvPr>
        </p:nvSpPr>
        <p:spPr>
          <a:xfrm>
            <a:off x="2030400" y="3573363"/>
            <a:ext cx="58773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r>
              <a:rPr lang="en-GB">
                <a:solidFill>
                  <a:srgbClr val="FFFFFF"/>
                </a:solidFill>
              </a:rPr>
              <a:t>Consectetur adipiscing elit. Curabitur eleifend lorem a diam quis suscipit. Class aptent taciti sociosqu ad litora torquent ipsum per conubia nostra.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371" name="Google Shape;37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74425"/>
            <a:ext cx="9144000" cy="539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38175"/>
            <a:ext cx="9144001" cy="541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6" descr="offset_comp_267026.jpg"/>
          <p:cNvPicPr preferRelativeResize="0"/>
          <p:nvPr/>
        </p:nvPicPr>
        <p:blipFill rotWithShape="1">
          <a:blip r:embed="rId3">
            <a:alphaModFix/>
          </a:blip>
          <a:srcRect l="39740" t="41469" r="17180" b="-6207"/>
          <a:stretch/>
        </p:blipFill>
        <p:spPr>
          <a:xfrm rot="-5400000">
            <a:off x="5710147" y="2704980"/>
            <a:ext cx="2431500" cy="2436000"/>
          </a:xfrm>
          <a:prstGeom prst="diagStripe">
            <a:avLst>
              <a:gd name="adj" fmla="val 50445"/>
            </a:avLst>
          </a:prstGeom>
          <a:noFill/>
          <a:ln>
            <a:noFill/>
          </a:ln>
        </p:spPr>
      </p:pic>
      <p:pic>
        <p:nvPicPr>
          <p:cNvPr id="382" name="Google Shape;382;p6" descr="offset_comp_457517_edited2.jpg"/>
          <p:cNvPicPr preferRelativeResize="0"/>
          <p:nvPr/>
        </p:nvPicPr>
        <p:blipFill rotWithShape="1">
          <a:blip r:embed="rId4">
            <a:alphaModFix/>
          </a:blip>
          <a:srcRect l="28498" t="35784" r="21977" b="-10133"/>
          <a:stretch/>
        </p:blipFill>
        <p:spPr>
          <a:xfrm rot="-5400000">
            <a:off x="5718946" y="1338207"/>
            <a:ext cx="2504700" cy="2509500"/>
          </a:xfrm>
          <a:prstGeom prst="diagStripe">
            <a:avLst>
              <a:gd name="adj" fmla="val 50445"/>
            </a:avLst>
          </a:prstGeom>
          <a:noFill/>
          <a:ln>
            <a:noFill/>
          </a:ln>
        </p:spPr>
      </p:pic>
      <p:pic>
        <p:nvPicPr>
          <p:cNvPr id="383" name="Google Shape;383;p6" descr="offset_comp_442889_edtied2.jpg"/>
          <p:cNvPicPr preferRelativeResize="0"/>
          <p:nvPr/>
        </p:nvPicPr>
        <p:blipFill rotWithShape="1">
          <a:blip r:embed="rId5">
            <a:alphaModFix/>
          </a:blip>
          <a:srcRect l="23925" t="16463" r="30743" b="15476"/>
          <a:stretch/>
        </p:blipFill>
        <p:spPr>
          <a:xfrm rot="5400000">
            <a:off x="6637386" y="2137210"/>
            <a:ext cx="2504700" cy="2509500"/>
          </a:xfrm>
          <a:prstGeom prst="diagStripe">
            <a:avLst>
              <a:gd name="adj" fmla="val 50445"/>
            </a:avLst>
          </a:prstGeom>
          <a:noFill/>
          <a:ln>
            <a:noFill/>
          </a:ln>
        </p:spPr>
      </p:pic>
      <p:sp>
        <p:nvSpPr>
          <p:cNvPr id="384" name="Google Shape;384;p6"/>
          <p:cNvSpPr/>
          <p:nvPr/>
        </p:nvSpPr>
        <p:spPr>
          <a:xfrm>
            <a:off x="7040600" y="3923575"/>
            <a:ext cx="2106350" cy="1222450"/>
          </a:xfrm>
          <a:custGeom>
            <a:avLst/>
            <a:gdLst/>
            <a:ahLst/>
            <a:cxnLst/>
            <a:rect l="l" t="t" r="r" b="b"/>
            <a:pathLst>
              <a:path w="84254" h="48898" extrusionOk="0">
                <a:moveTo>
                  <a:pt x="0" y="0"/>
                </a:moveTo>
                <a:lnTo>
                  <a:pt x="50319" y="0"/>
                </a:lnTo>
                <a:lnTo>
                  <a:pt x="84254" y="33935"/>
                </a:lnTo>
                <a:lnTo>
                  <a:pt x="84254" y="48898"/>
                </a:lnTo>
                <a:lnTo>
                  <a:pt x="48798" y="488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pic>
        <p:nvPicPr>
          <p:cNvPr id="385" name="Google Shape;38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4550" y="0"/>
            <a:ext cx="915309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oogle Shape;390;p7"/>
          <p:cNvGrpSpPr/>
          <p:nvPr/>
        </p:nvGrpSpPr>
        <p:grpSpPr>
          <a:xfrm>
            <a:off x="1359550" y="3154500"/>
            <a:ext cx="1018200" cy="1018200"/>
            <a:chOff x="1359550" y="3154500"/>
            <a:chExt cx="1018200" cy="1018200"/>
          </a:xfrm>
        </p:grpSpPr>
        <p:sp>
          <p:nvSpPr>
            <p:cNvPr id="391" name="Google Shape;391;p7"/>
            <p:cNvSpPr/>
            <p:nvPr/>
          </p:nvSpPr>
          <p:spPr>
            <a:xfrm>
              <a:off x="1359550" y="3154500"/>
              <a:ext cx="1018200" cy="1018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1409800" y="3204750"/>
              <a:ext cx="917700" cy="9177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1409800" y="3204750"/>
              <a:ext cx="917700" cy="917700"/>
            </a:xfrm>
            <a:prstGeom prst="pie">
              <a:avLst>
                <a:gd name="adj1" fmla="val 0"/>
                <a:gd name="adj2" fmla="val 16200000"/>
              </a:avLst>
            </a:prstGeom>
            <a:gradFill>
              <a:gsLst>
                <a:gs pos="0">
                  <a:srgbClr val="A8B8DF"/>
                </a:gs>
                <a:gs pos="100000">
                  <a:srgbClr val="516DB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1540600" y="3335550"/>
              <a:ext cx="656100" cy="656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5" name="Google Shape;395;p7"/>
          <p:cNvSpPr txBox="1"/>
          <p:nvPr/>
        </p:nvSpPr>
        <p:spPr>
          <a:xfrm>
            <a:off x="1338025" y="4245790"/>
            <a:ext cx="10614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Lorem Ipsum</a:t>
            </a:r>
            <a:endParaRPr sz="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6" name="Google Shape;396;p7"/>
          <p:cNvSpPr/>
          <p:nvPr/>
        </p:nvSpPr>
        <p:spPr>
          <a:xfrm>
            <a:off x="3207425" y="3154500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7"/>
          <p:cNvSpPr/>
          <p:nvPr/>
        </p:nvSpPr>
        <p:spPr>
          <a:xfrm>
            <a:off x="3257675" y="3204750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7"/>
          <p:cNvSpPr/>
          <p:nvPr/>
        </p:nvSpPr>
        <p:spPr>
          <a:xfrm>
            <a:off x="3257675" y="3204750"/>
            <a:ext cx="917700" cy="917700"/>
          </a:xfrm>
          <a:prstGeom prst="pie">
            <a:avLst>
              <a:gd name="adj1" fmla="val 19410436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7"/>
          <p:cNvSpPr/>
          <p:nvPr/>
        </p:nvSpPr>
        <p:spPr>
          <a:xfrm>
            <a:off x="3388475" y="3335550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7"/>
          <p:cNvSpPr txBox="1"/>
          <p:nvPr/>
        </p:nvSpPr>
        <p:spPr>
          <a:xfrm>
            <a:off x="3187537" y="4245790"/>
            <a:ext cx="10614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Lorem Ipsum</a:t>
            </a:r>
            <a:endParaRPr sz="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1" name="Google Shape;401;p7"/>
          <p:cNvSpPr/>
          <p:nvPr/>
        </p:nvSpPr>
        <p:spPr>
          <a:xfrm>
            <a:off x="5058251" y="3154500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7"/>
          <p:cNvSpPr/>
          <p:nvPr/>
        </p:nvSpPr>
        <p:spPr>
          <a:xfrm>
            <a:off x="5108501" y="3204750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7"/>
          <p:cNvSpPr/>
          <p:nvPr/>
        </p:nvSpPr>
        <p:spPr>
          <a:xfrm>
            <a:off x="5108501" y="3204750"/>
            <a:ext cx="917700" cy="917700"/>
          </a:xfrm>
          <a:prstGeom prst="pie">
            <a:avLst>
              <a:gd name="adj1" fmla="val 7181818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7"/>
          <p:cNvSpPr/>
          <p:nvPr/>
        </p:nvSpPr>
        <p:spPr>
          <a:xfrm>
            <a:off x="5239301" y="3335550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7"/>
          <p:cNvSpPr/>
          <p:nvPr/>
        </p:nvSpPr>
        <p:spPr>
          <a:xfrm>
            <a:off x="6907209" y="3154500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7"/>
          <p:cNvSpPr/>
          <p:nvPr/>
        </p:nvSpPr>
        <p:spPr>
          <a:xfrm>
            <a:off x="6957459" y="3204750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7"/>
          <p:cNvSpPr/>
          <p:nvPr/>
        </p:nvSpPr>
        <p:spPr>
          <a:xfrm>
            <a:off x="6957459" y="3204750"/>
            <a:ext cx="917700" cy="917700"/>
          </a:xfrm>
          <a:prstGeom prst="pie">
            <a:avLst>
              <a:gd name="adj1" fmla="val 11912349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7"/>
          <p:cNvSpPr/>
          <p:nvPr/>
        </p:nvSpPr>
        <p:spPr>
          <a:xfrm>
            <a:off x="7088259" y="3335550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7"/>
          <p:cNvSpPr txBox="1"/>
          <p:nvPr/>
        </p:nvSpPr>
        <p:spPr>
          <a:xfrm>
            <a:off x="6889000" y="4245790"/>
            <a:ext cx="10614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Lorem Ipsum</a:t>
            </a:r>
            <a:endParaRPr sz="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10" name="Google Shape;410;p7" descr="offset_comp_442889_edtied2.jpg"/>
          <p:cNvPicPr preferRelativeResize="0"/>
          <p:nvPr/>
        </p:nvPicPr>
        <p:blipFill rotWithShape="1">
          <a:blip r:embed="rId3">
            <a:alphaModFix/>
          </a:blip>
          <a:srcRect l="40834" t="36462" r="22818" b="12949"/>
          <a:stretch/>
        </p:blipFill>
        <p:spPr>
          <a:xfrm rot="10800000">
            <a:off x="6240280" y="5276"/>
            <a:ext cx="2898000" cy="2691600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411" name="Google Shape;41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5438" y="-73775"/>
            <a:ext cx="9203713" cy="521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8"/>
          <p:cNvSpPr txBox="1">
            <a:spLocks noGrp="1"/>
          </p:cNvSpPr>
          <p:nvPr>
            <p:ph type="subTitle" idx="4294967295"/>
          </p:nvPr>
        </p:nvSpPr>
        <p:spPr>
          <a:xfrm>
            <a:off x="1297500" y="472775"/>
            <a:ext cx="35112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None/>
            </a:pPr>
            <a:r>
              <a:rPr lang="en-GB"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Persona 02</a:t>
            </a:r>
            <a:endParaRPr sz="1000" b="0" i="0" u="none" strike="noStrike" cap="non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417" name="Google Shape;417;p8"/>
          <p:cNvGrpSpPr/>
          <p:nvPr/>
        </p:nvGrpSpPr>
        <p:grpSpPr>
          <a:xfrm>
            <a:off x="1359550" y="3154500"/>
            <a:ext cx="1018200" cy="1018200"/>
            <a:chOff x="1359550" y="3154500"/>
            <a:chExt cx="1018200" cy="1018200"/>
          </a:xfrm>
        </p:grpSpPr>
        <p:sp>
          <p:nvSpPr>
            <p:cNvPr id="418" name="Google Shape;418;p8"/>
            <p:cNvSpPr/>
            <p:nvPr/>
          </p:nvSpPr>
          <p:spPr>
            <a:xfrm>
              <a:off x="1359550" y="3154500"/>
              <a:ext cx="1018200" cy="1018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1409800" y="3204750"/>
              <a:ext cx="917700" cy="9177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1409800" y="3204750"/>
              <a:ext cx="917700" cy="917700"/>
            </a:xfrm>
            <a:prstGeom prst="pie">
              <a:avLst>
                <a:gd name="adj1" fmla="val 0"/>
                <a:gd name="adj2" fmla="val 16200000"/>
              </a:avLst>
            </a:prstGeom>
            <a:gradFill>
              <a:gsLst>
                <a:gs pos="0">
                  <a:srgbClr val="A8B8DF"/>
                </a:gs>
                <a:gs pos="100000">
                  <a:srgbClr val="516DB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1540600" y="3335550"/>
              <a:ext cx="656100" cy="656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2" name="Google Shape;422;p8"/>
          <p:cNvSpPr txBox="1"/>
          <p:nvPr/>
        </p:nvSpPr>
        <p:spPr>
          <a:xfrm>
            <a:off x="1338025" y="4245790"/>
            <a:ext cx="10614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Lorem Ipsum</a:t>
            </a:r>
            <a:endParaRPr sz="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3" name="Google Shape;423;p8"/>
          <p:cNvSpPr txBox="1"/>
          <p:nvPr/>
        </p:nvSpPr>
        <p:spPr>
          <a:xfrm>
            <a:off x="1634217" y="3508020"/>
            <a:ext cx="462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75%</a:t>
            </a:r>
            <a:endParaRPr sz="10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4" name="Google Shape;424;p8"/>
          <p:cNvSpPr/>
          <p:nvPr/>
        </p:nvSpPr>
        <p:spPr>
          <a:xfrm>
            <a:off x="3207425" y="3154500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8"/>
          <p:cNvSpPr/>
          <p:nvPr/>
        </p:nvSpPr>
        <p:spPr>
          <a:xfrm>
            <a:off x="3257675" y="3204750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8"/>
          <p:cNvSpPr/>
          <p:nvPr/>
        </p:nvSpPr>
        <p:spPr>
          <a:xfrm>
            <a:off x="3257675" y="3204750"/>
            <a:ext cx="917700" cy="917700"/>
          </a:xfrm>
          <a:prstGeom prst="pie">
            <a:avLst>
              <a:gd name="adj1" fmla="val 19410436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8"/>
          <p:cNvSpPr/>
          <p:nvPr/>
        </p:nvSpPr>
        <p:spPr>
          <a:xfrm>
            <a:off x="3388475" y="3335550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8"/>
          <p:cNvSpPr txBox="1"/>
          <p:nvPr/>
        </p:nvSpPr>
        <p:spPr>
          <a:xfrm>
            <a:off x="3187537" y="4245790"/>
            <a:ext cx="10614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Lorem Ipsum</a:t>
            </a:r>
            <a:endParaRPr sz="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9" name="Google Shape;429;p8"/>
          <p:cNvSpPr txBox="1"/>
          <p:nvPr/>
        </p:nvSpPr>
        <p:spPr>
          <a:xfrm>
            <a:off x="3483729" y="3508020"/>
            <a:ext cx="462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83%</a:t>
            </a:r>
            <a:endParaRPr sz="10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0" name="Google Shape;430;p8"/>
          <p:cNvSpPr/>
          <p:nvPr/>
        </p:nvSpPr>
        <p:spPr>
          <a:xfrm>
            <a:off x="5058251" y="3154500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8"/>
          <p:cNvSpPr/>
          <p:nvPr/>
        </p:nvSpPr>
        <p:spPr>
          <a:xfrm>
            <a:off x="5108501" y="3204750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8"/>
          <p:cNvSpPr/>
          <p:nvPr/>
        </p:nvSpPr>
        <p:spPr>
          <a:xfrm>
            <a:off x="5108501" y="3204750"/>
            <a:ext cx="917700" cy="917700"/>
          </a:xfrm>
          <a:prstGeom prst="pie">
            <a:avLst>
              <a:gd name="adj1" fmla="val 7181818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8"/>
          <p:cNvSpPr/>
          <p:nvPr/>
        </p:nvSpPr>
        <p:spPr>
          <a:xfrm>
            <a:off x="5239301" y="3335550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8"/>
          <p:cNvSpPr txBox="1"/>
          <p:nvPr/>
        </p:nvSpPr>
        <p:spPr>
          <a:xfrm>
            <a:off x="5040797" y="4245790"/>
            <a:ext cx="10614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Lorem Ipsum</a:t>
            </a:r>
            <a:endParaRPr sz="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5" name="Google Shape;435;p8"/>
          <p:cNvSpPr txBox="1"/>
          <p:nvPr/>
        </p:nvSpPr>
        <p:spPr>
          <a:xfrm>
            <a:off x="5342249" y="3508020"/>
            <a:ext cx="462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42%</a:t>
            </a:r>
            <a:endParaRPr sz="10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6" name="Google Shape;436;p8"/>
          <p:cNvSpPr/>
          <p:nvPr/>
        </p:nvSpPr>
        <p:spPr>
          <a:xfrm>
            <a:off x="6907209" y="3154500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8"/>
          <p:cNvSpPr/>
          <p:nvPr/>
        </p:nvSpPr>
        <p:spPr>
          <a:xfrm>
            <a:off x="6957459" y="3204750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8"/>
          <p:cNvSpPr/>
          <p:nvPr/>
        </p:nvSpPr>
        <p:spPr>
          <a:xfrm>
            <a:off x="6957459" y="3204750"/>
            <a:ext cx="917700" cy="917700"/>
          </a:xfrm>
          <a:prstGeom prst="pie">
            <a:avLst>
              <a:gd name="adj1" fmla="val 11912349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8"/>
          <p:cNvSpPr/>
          <p:nvPr/>
        </p:nvSpPr>
        <p:spPr>
          <a:xfrm>
            <a:off x="7088259" y="3335550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8"/>
          <p:cNvSpPr txBox="1"/>
          <p:nvPr/>
        </p:nvSpPr>
        <p:spPr>
          <a:xfrm>
            <a:off x="6889000" y="4245790"/>
            <a:ext cx="10614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Lorem Ipsum</a:t>
            </a:r>
            <a:endParaRPr sz="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1" name="Google Shape;441;p8"/>
          <p:cNvSpPr txBox="1"/>
          <p:nvPr/>
        </p:nvSpPr>
        <p:spPr>
          <a:xfrm>
            <a:off x="7185192" y="3508020"/>
            <a:ext cx="462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17%</a:t>
            </a:r>
            <a:endParaRPr sz="10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42" name="Google Shape;442;p8" descr="offset_comp_267026.jpg"/>
          <p:cNvPicPr preferRelativeResize="0"/>
          <p:nvPr/>
        </p:nvPicPr>
        <p:blipFill rotWithShape="1">
          <a:blip r:embed="rId3">
            <a:alphaModFix/>
          </a:blip>
          <a:srcRect l="26514" t="26082" r="26312" b="8201"/>
          <a:stretch/>
        </p:blipFill>
        <p:spPr>
          <a:xfrm rot="10800000">
            <a:off x="6238025" y="7367"/>
            <a:ext cx="2898000" cy="2691600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443" name="Google Shape;44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6200" y="0"/>
            <a:ext cx="924735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9"/>
          <p:cNvSpPr txBox="1"/>
          <p:nvPr/>
        </p:nvSpPr>
        <p:spPr>
          <a:xfrm>
            <a:off x="914400" y="2148473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455" name="Google Shape;455;p10"/>
          <p:cNvSpPr txBox="1">
            <a:spLocks noGrp="1"/>
          </p:cNvSpPr>
          <p:nvPr>
            <p:ph type="body" idx="1"/>
          </p:nvPr>
        </p:nvSpPr>
        <p:spPr>
          <a:xfrm>
            <a:off x="4018025" y="1567550"/>
            <a:ext cx="4318500" cy="17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endParaRPr/>
          </a:p>
        </p:txBody>
      </p:sp>
      <p:pic>
        <p:nvPicPr>
          <p:cNvPr id="456" name="Google Shape;45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72675" y="-100287"/>
            <a:ext cx="9416676" cy="5343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1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/>
          </a:p>
        </p:txBody>
      </p:sp>
      <p:pic>
        <p:nvPicPr>
          <p:cNvPr id="462" name="Google Shape;46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2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468" name="Google Shape;46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32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474" name="Google Shape;47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