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70" r:id="rId4"/>
    <p:sldId id="258" r:id="rId5"/>
    <p:sldId id="261" r:id="rId6"/>
    <p:sldId id="262" r:id="rId7"/>
    <p:sldId id="263" r:id="rId8"/>
    <p:sldId id="264" r:id="rId9"/>
    <p:sldId id="272" r:id="rId10"/>
    <p:sldId id="265" r:id="rId11"/>
    <p:sldId id="268" r:id="rId12"/>
    <p:sldId id="266" r:id="rId13"/>
    <p:sldId id="267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72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37EAFE7-7AC2-485A-870C-4DE041F1BBF6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034F76-2D9D-48B0-B4A2-9712C959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l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en-IN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SEMINAR ON</a:t>
            </a:r>
            <a:br>
              <a:rPr lang="en-IN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IN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PARENTAL CONTROL</a:t>
            </a:r>
            <a:endParaRPr lang="en-US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893652" cy="15264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3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PARENTAL CONTROL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Parental controls are features or software that allow you to monitor and restrict what a person does online</a:t>
            </a:r>
            <a:r>
              <a:rPr lang="en-US" dirty="0" smtClean="0"/>
              <a:t>.</a:t>
            </a:r>
          </a:p>
          <a:p>
            <a:r>
              <a:rPr lang="en-IN" dirty="0" smtClean="0"/>
              <a:t>They are a great way to prevent </a:t>
            </a:r>
            <a:r>
              <a:rPr lang="en-IN" dirty="0" smtClean="0"/>
              <a:t>children from </a:t>
            </a:r>
            <a:endParaRPr lang="en-IN" dirty="0" smtClean="0"/>
          </a:p>
          <a:p>
            <a:pPr>
              <a:buNone/>
            </a:pPr>
            <a:r>
              <a:rPr lang="en-IN" dirty="0" smtClean="0"/>
              <a:t>accessing unsuitable</a:t>
            </a:r>
          </a:p>
          <a:p>
            <a:pPr>
              <a:buNone/>
            </a:pPr>
            <a:r>
              <a:rPr lang="en-IN" dirty="0" smtClean="0"/>
              <a:t>content </a:t>
            </a:r>
            <a:r>
              <a:rPr lang="en-IN" dirty="0" smtClean="0"/>
              <a:t>online .</a:t>
            </a:r>
          </a:p>
          <a:p>
            <a:endParaRPr lang="en-US" dirty="0"/>
          </a:p>
        </p:txBody>
      </p:sp>
      <p:pic>
        <p:nvPicPr>
          <p:cNvPr id="4" name="Picture 3" descr="control2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4653" y="3833664"/>
            <a:ext cx="4999347" cy="3024336"/>
          </a:xfrm>
          <a:prstGeom prst="rect">
            <a:avLst/>
          </a:prstGeom>
        </p:spPr>
      </p:pic>
    </p:spTree>
  </p:cSld>
  <p:clrMapOvr>
    <a:masterClrMapping/>
  </p:clrMapOvr>
  <p:transition advTm="9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we do with this !</a:t>
            </a:r>
            <a:endParaRPr lang="en-US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 descr="time out.jf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3645797" cy="2448272"/>
          </a:xfrm>
        </p:spPr>
      </p:pic>
      <p:pic>
        <p:nvPicPr>
          <p:cNvPr id="10" name="Content Placeholder 9" descr="control.jf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80112" y="4149080"/>
            <a:ext cx="3270838" cy="2708920"/>
          </a:xfrm>
        </p:spPr>
      </p:pic>
      <p:pic>
        <p:nvPicPr>
          <p:cNvPr id="7" name="Picture 6" descr="control1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1772816"/>
            <a:ext cx="4390454" cy="2736304"/>
          </a:xfrm>
          <a:prstGeom prst="rect">
            <a:avLst/>
          </a:prstGeom>
        </p:spPr>
      </p:pic>
      <p:pic>
        <p:nvPicPr>
          <p:cNvPr id="8" name="Picture 7" descr="parental contro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581128"/>
            <a:ext cx="4617720" cy="227687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Steps of  how to set up parental contro</a:t>
            </a:r>
            <a:r>
              <a:rPr lang="en-IN" dirty="0"/>
              <a:t>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185989"/>
          </a:xfrm>
        </p:spPr>
        <p:txBody>
          <a:bodyPr/>
          <a:lstStyle/>
          <a:p>
            <a:r>
              <a:rPr lang="en-IN" dirty="0" smtClean="0"/>
              <a:t>Click on </a:t>
            </a:r>
            <a:r>
              <a:rPr lang="en-IN" b="1" dirty="0" smtClean="0"/>
              <a:t>start</a:t>
            </a:r>
            <a:r>
              <a:rPr lang="en-IN" dirty="0" smtClean="0"/>
              <a:t> button .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788024" y="4077072"/>
            <a:ext cx="4110038" cy="2554287"/>
          </a:xfrm>
        </p:spPr>
        <p:txBody>
          <a:bodyPr/>
          <a:lstStyle/>
          <a:p>
            <a:r>
              <a:rPr lang="en-IN" dirty="0" smtClean="0"/>
              <a:t>The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 choose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Settings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. Windows Settings will open. </a:t>
            </a:r>
            <a:r>
              <a:rPr lang="en-IN" dirty="0" smtClean="0"/>
              <a:t>n click on 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52120" y="1556792"/>
            <a:ext cx="306514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933056"/>
            <a:ext cx="300039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7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836712"/>
            <a:ext cx="4038600" cy="2328863"/>
          </a:xfrm>
        </p:spPr>
        <p:txBody>
          <a:bodyPr/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Select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Accounts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. The Accounts window will open.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860032" y="4005064"/>
            <a:ext cx="4038600" cy="248285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In the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left pane, select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Family &amp; Other Users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. The Family &amp; Other Users window will open.</a:t>
            </a:r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571480"/>
            <a:ext cx="324326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7032"/>
            <a:ext cx="2928958" cy="292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836712"/>
            <a:ext cx="4038600" cy="225742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Select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Add a Family Member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if your child does not have a separate account on your device. A Microsoft Account window will pop up.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788024" y="3861048"/>
            <a:ext cx="4071938" cy="241141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Select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Add a Child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and then choose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The Person I Want To Add Doesn’t Have An Email Address.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(If they do have an email address, type it. Then skip to Step 6.)</a:t>
            </a:r>
          </a:p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620688"/>
            <a:ext cx="3656929" cy="244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01008"/>
            <a:ext cx="3396432" cy="298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79512" y="692696"/>
            <a:ext cx="4038600" cy="225742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In the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Let’s Create An Account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 dialog box, type the required information including an email account, password, country, and birth date.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4005064"/>
            <a:ext cx="4038600" cy="2286000"/>
          </a:xfrm>
        </p:spPr>
        <p:txBody>
          <a:bodyPr>
            <a:normAutofit/>
          </a:bodyPr>
          <a:lstStyle/>
          <a:p>
            <a:pPr lvl="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Select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Next.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Choose</a:t>
            </a:r>
            <a:r>
              <a:rPr lang="en-US" b="1" dirty="0">
                <a:solidFill>
                  <a:srgbClr val="242729"/>
                </a:solidFill>
                <a:latin typeface="Sofia Pro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242729"/>
                </a:solidFill>
                <a:latin typeface="Sofia Pro"/>
                <a:cs typeface="Arial" pitchFamily="34" charset="0"/>
              </a:rPr>
              <a:t>Confirm</a:t>
            </a:r>
            <a:r>
              <a:rPr lang="en-US" dirty="0" smtClean="0">
                <a:solidFill>
                  <a:srgbClr val="242729"/>
                </a:solidFill>
                <a:latin typeface="Sofia Pro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42729"/>
                </a:solidFill>
                <a:effectLst/>
                <a:latin typeface="Sofia Pro"/>
                <a:cs typeface="Arial" pitchFamily="34" charset="0"/>
              </a:rPr>
              <a:t>if prompted.</a:t>
            </a:r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76672"/>
            <a:ext cx="360997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367240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79512" y="908720"/>
            <a:ext cx="4038600" cy="2328863"/>
          </a:xfrm>
        </p:spPr>
        <p:txBody>
          <a:bodyPr>
            <a:normAutofit/>
          </a:bodyPr>
          <a:lstStyle/>
          <a:p>
            <a:r>
              <a:rPr lang="en-US" dirty="0" smtClean="0"/>
              <a:t>then choose </a:t>
            </a:r>
            <a:r>
              <a:rPr lang="en-US" b="1" dirty="0" smtClean="0"/>
              <a:t>Manage Family Settings Online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4365625"/>
            <a:ext cx="4038600" cy="2214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Log in if prompted, and then locate the child account from the list of accounts included with your family.</a:t>
            </a:r>
          </a:p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764704"/>
            <a:ext cx="2928958" cy="221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17032"/>
            <a:ext cx="4286280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IN" sz="3600" dirty="0" smtClean="0"/>
              <a:t>Click on the activity option .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842968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Select </a:t>
            </a:r>
            <a:r>
              <a:rPr lang="en-US" sz="2000" b="1" dirty="0" smtClean="0"/>
              <a:t>Screen Time </a:t>
            </a:r>
            <a:r>
              <a:rPr lang="en-US" sz="2000" dirty="0" smtClean="0"/>
              <a:t>below your child's name to open the Screen Time tab. Make changes to the default Screen Time Settings using the drop-down lists and daily timelines.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914400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Select </a:t>
            </a:r>
            <a:r>
              <a:rPr lang="en-US" sz="2000" b="1" dirty="0" smtClean="0"/>
              <a:t>More Options </a:t>
            </a:r>
            <a:r>
              <a:rPr lang="en-US" sz="2000" dirty="0" smtClean="0"/>
              <a:t>under your child's name and choose </a:t>
            </a:r>
            <a:r>
              <a:rPr lang="en-US" sz="2000" b="1" dirty="0" smtClean="0"/>
              <a:t>Content Restrictions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57325"/>
            <a:ext cx="7286676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Make sure </a:t>
            </a:r>
            <a:r>
              <a:rPr lang="en-US" sz="2000" b="1" dirty="0" smtClean="0"/>
              <a:t>Block Inappropriate Apps And Games and Block Inappropriate Websites </a:t>
            </a:r>
            <a:r>
              <a:rPr lang="en-US" sz="2000" dirty="0" smtClean="0"/>
              <a:t>are enabled.</a:t>
            </a:r>
            <a:r>
              <a:rPr lang="en-US" sz="2000" b="1" dirty="0" smtClean="0"/>
              <a:t> </a:t>
            </a:r>
            <a:r>
              <a:rPr lang="en-US" sz="2000" dirty="0" smtClean="0"/>
              <a:t>Add any apps or websites you wish to block or allow and select an appropriate age rating.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0"/>
            <a:ext cx="742955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block inappropriate websites and receive web browsing activity reports, your child must use Edge or Internet Explorer. You can block other browsers.</a:t>
            </a:r>
          </a:p>
          <a:p>
            <a:r>
              <a:rPr lang="en-US" dirty="0" smtClean="0"/>
              <a:t>Continue to explore other settings as desired.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en-IN" sz="3600" b="1" dirty="0" smtClean="0"/>
          </a:p>
          <a:p>
            <a:pPr algn="ctr"/>
            <a:endParaRPr lang="en-IN" sz="3600" b="1" dirty="0"/>
          </a:p>
          <a:p>
            <a:pPr algn="ctr">
              <a:buNone/>
            </a:pPr>
            <a:r>
              <a:rPr lang="en-IN" sz="6000" b="1" dirty="0" smtClean="0">
                <a:solidFill>
                  <a:schemeClr val="accent1">
                    <a:lumMod val="75000"/>
                  </a:schemeClr>
                </a:solidFill>
              </a:rPr>
              <a:t>    THANK YOU</a:t>
            </a:r>
            <a:endParaRPr lang="en-US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641</TotalTime>
  <Words>109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Module</vt:lpstr>
      <vt:lpstr>SEMINAR ON  PARENTAL CONTROL</vt:lpstr>
      <vt:lpstr>WHAT IS PARENTAL CONTROL ?</vt:lpstr>
      <vt:lpstr>What can we do with this !</vt:lpstr>
      <vt:lpstr>Steps of  how to set up parental control</vt:lpstr>
      <vt:lpstr>Slide 5</vt:lpstr>
      <vt:lpstr>Slide 6</vt:lpstr>
      <vt:lpstr>Slide 7</vt:lpstr>
      <vt:lpstr>Slide 8</vt:lpstr>
      <vt:lpstr>Click on the activity option .</vt:lpstr>
      <vt:lpstr>Select Screen Time below your child's name to open the Screen Time tab. Make changes to the default Screen Time Settings using the drop-down lists and daily timelines. </vt:lpstr>
      <vt:lpstr>Select More Options under your child's name and choose Content Restrictions.  </vt:lpstr>
      <vt:lpstr>Make sure Block Inappropriate Apps And Games and Block Inappropriate Websites are enabled. Add any apps or websites you wish to block or allow and select an appropriate age rating.  </vt:lpstr>
      <vt:lpstr>Slide 13</vt:lpstr>
      <vt:lpstr>Slide 14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44</cp:revision>
  <dcterms:created xsi:type="dcterms:W3CDTF">2020-04-24T08:17:40Z</dcterms:created>
  <dcterms:modified xsi:type="dcterms:W3CDTF">2021-03-18T13:25:38Z</dcterms:modified>
</cp:coreProperties>
</file>